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embeddedFontLst>
    <p:embeddedFont>
      <p:font typeface="BM JUA OTF" panose="02020603020101020101" pitchFamily="18" charset="-127"/>
      <p:regular r:id="rId11"/>
    </p:embeddedFon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Calibri Light" panose="020F0302020204030204" pitchFamily="34" charset="0"/>
      <p:regular r:id="rId16"/>
      <p:italic r:id="rId17"/>
    </p:embeddedFont>
  </p:embeddedFontLst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63"/>
  </p:normalViewPr>
  <p:slideViewPr>
    <p:cSldViewPr snapToGrid="0" snapToObjects="1">
      <p:cViewPr varScale="1">
        <p:scale>
          <a:sx n="117" d="100"/>
          <a:sy n="117" d="100"/>
        </p:scale>
        <p:origin x="36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2188B6-A731-8842-B54E-4B84168C1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6F761A7-C5A1-8642-8532-E0657D9A5E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EB8773B-3C48-DE4D-AE92-2A459C15FF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052FE-9EC0-EA4C-9BF8-B5D21614B683}" type="datetimeFigureOut">
              <a:rPr kumimoji="1" lang="ko-Kore-KR" altLang="en-US" smtClean="0"/>
              <a:t>2021. 1. 29.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A0261F4-0F04-C54E-A6E8-0159354A83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220A72B-E7C6-E945-9F99-1F4898F08D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64EB0-F680-6249-8321-AB5C76823D6A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7682208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77B004-490D-1546-A214-A828A35E67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9DB3B05-2212-7E46-8C30-CC54EADDA2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6EF9AD9-E141-5B4A-91F0-25CBA507F4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052FE-9EC0-EA4C-9BF8-B5D21614B683}" type="datetimeFigureOut">
              <a:rPr kumimoji="1" lang="ko-Kore-KR" altLang="en-US" smtClean="0"/>
              <a:t>2021. 1. 29.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23E7464-96B6-A044-9CAB-AB60351A3F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E984EFE-C172-8B40-8BA2-AAC24F52C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64EB0-F680-6249-8321-AB5C76823D6A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407011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CE1D9CF-4D95-704E-831D-FE3710262DD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682A216-200C-B44B-AD6A-3D047A9B13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0E26BE6-B371-BA4B-8E80-5FEF379B9F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052FE-9EC0-EA4C-9BF8-B5D21614B683}" type="datetimeFigureOut">
              <a:rPr kumimoji="1" lang="ko-Kore-KR" altLang="en-US" smtClean="0"/>
              <a:t>2021. 1. 29.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EDF67BD-D50C-8549-83F5-8C549DA42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E9F6ECD-D794-A244-9302-FBE5CA7557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64EB0-F680-6249-8321-AB5C76823D6A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079202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9C6B97-E917-2C44-ADBE-80D02D8AB9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DAF8B1A-CFCE-764D-892C-C70978E3A2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933D655-B0ED-7144-B9F0-FE36733480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052FE-9EC0-EA4C-9BF8-B5D21614B683}" type="datetimeFigureOut">
              <a:rPr kumimoji="1" lang="ko-Kore-KR" altLang="en-US" smtClean="0"/>
              <a:t>2021. 1. 29.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1EB581-68EC-694B-B3A6-97BA6EC375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386EEA0-0FD5-C643-88BD-66474E6B3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64EB0-F680-6249-8321-AB5C76823D6A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7573543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3C5DAF-A747-F84C-9550-516A3BAC3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E23FD92-F3ED-804C-B986-3798FEB229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C3C7A6E-43A4-284D-8BC1-B2EE2F528C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052FE-9EC0-EA4C-9BF8-B5D21614B683}" type="datetimeFigureOut">
              <a:rPr kumimoji="1" lang="ko-Kore-KR" altLang="en-US" smtClean="0"/>
              <a:t>2021. 1. 29.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D53AAD9-69C0-994A-8EBF-57905C6C6C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CFFBD84-E329-8943-9D73-2AB0DBD6B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64EB0-F680-6249-8321-AB5C76823D6A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7364639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51B882-929D-6B47-BD1F-ECA7A261E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482CDE6-C135-9243-9EA4-F2E12410B4C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3009A35-4F9E-7446-A1D6-63671D690A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4BBADCC-EC74-7941-B982-EF300F2011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052FE-9EC0-EA4C-9BF8-B5D21614B683}" type="datetimeFigureOut">
              <a:rPr kumimoji="1" lang="ko-Kore-KR" altLang="en-US" smtClean="0"/>
              <a:t>2021. 1. 29.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3978EED-9954-454C-8469-FDBEC3F998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171E5CA-F150-FF4A-AE4F-38B261BF9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64EB0-F680-6249-8321-AB5C76823D6A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130331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4D386C-2FAF-E444-9352-F37FB59843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38E7331-60D0-084E-80F2-224EC8E433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82DD227-C810-624D-943D-08AA3054A4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3B158CC-3733-AB48-8F31-1C7CD3CBC7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296A159-C54C-314C-A3E5-5CBB202E593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F8F7D22-02B8-E74E-8B25-8246ABD457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052FE-9EC0-EA4C-9BF8-B5D21614B683}" type="datetimeFigureOut">
              <a:rPr kumimoji="1" lang="ko-Kore-KR" altLang="en-US" smtClean="0"/>
              <a:t>2021. 1. 29.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643091E-BF32-9D46-9CC4-AD2B288A57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C601043-AD84-7B41-BE6D-FC23248BA4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64EB0-F680-6249-8321-AB5C76823D6A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297975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28A32B-8DF8-2B49-B19A-B4411669F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D10BEAB-0D8B-B24A-9433-A491285EF3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052FE-9EC0-EA4C-9BF8-B5D21614B683}" type="datetimeFigureOut">
              <a:rPr kumimoji="1" lang="ko-Kore-KR" altLang="en-US" smtClean="0"/>
              <a:t>2021. 1. 29.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10612EA-442A-074D-A11A-56A1BF1D5C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B386429-E11B-E747-89A6-7041E1D99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64EB0-F680-6249-8321-AB5C76823D6A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088961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C4DC4F5-B87B-5F47-BE3D-7C45033061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052FE-9EC0-EA4C-9BF8-B5D21614B683}" type="datetimeFigureOut">
              <a:rPr kumimoji="1" lang="ko-Kore-KR" altLang="en-US" smtClean="0"/>
              <a:t>2021. 1. 29.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E6C8497-F365-6A45-9B03-180E444F23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8FE1D97-67CF-C64C-B08C-0B552567D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64EB0-F680-6249-8321-AB5C76823D6A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632131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AF51EC-4F47-6E42-AF71-C3718A336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F7B3CB7-AD04-BF41-ACF8-51FBA811D5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7AFD056-4C3F-F94A-9B1A-D03A67A44E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720232E-9D5A-604B-99E3-01428371A6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052FE-9EC0-EA4C-9BF8-B5D21614B683}" type="datetimeFigureOut">
              <a:rPr kumimoji="1" lang="ko-Kore-KR" altLang="en-US" smtClean="0"/>
              <a:t>2021. 1. 29.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DB641FD-6CC2-0C4F-BE55-DD4AB44A0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71EEF12-4E15-BA45-AB33-5C96F6019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64EB0-F680-6249-8321-AB5C76823D6A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703641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583843-86B9-6B4E-A3DA-D20CD89157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14450C2-2CD9-2243-ABCA-5DBE5E30ED2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28A8EC6-5962-5047-9D17-F5A111B9DE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BA1BE87-1CFC-E348-857C-CD35FCE247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052FE-9EC0-EA4C-9BF8-B5D21614B683}" type="datetimeFigureOut">
              <a:rPr kumimoji="1" lang="ko-Kore-KR" altLang="en-US" smtClean="0"/>
              <a:t>2021. 1. 29.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9E7EF41-7096-1D4C-A6B7-55F1142912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CFAB3A1-C653-1D4E-BF8C-73D12BC24D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64EB0-F680-6249-8321-AB5C76823D6A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324849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3258251-115A-E643-96BF-40A8B726C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CCBF932-41CE-224B-9C58-E727BBA7DA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D837B0D-3070-A847-8CDF-214D3F8100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0052FE-9EC0-EA4C-9BF8-B5D21614B683}" type="datetimeFigureOut">
              <a:rPr kumimoji="1" lang="ko-Kore-KR" altLang="en-US" smtClean="0"/>
              <a:t>2021. 1. 29.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1AFB939-12F7-134F-B758-9F51EFACA2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8B23D0D-5406-3341-A08E-0F72152917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864EB0-F680-6249-8321-AB5C76823D6A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664302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BD9173-920D-0640-BE1A-84ADA7C281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622425"/>
            <a:ext cx="9144000" cy="2387600"/>
          </a:xfrm>
        </p:spPr>
        <p:txBody>
          <a:bodyPr/>
          <a:lstStyle/>
          <a:p>
            <a:r>
              <a:rPr kumimoji="1" lang="en-US" altLang="ko-Kore-KR" dirty="0">
                <a:latin typeface="BM JUA OTF" panose="02020603020101020101" pitchFamily="18" charset="-127"/>
                <a:ea typeface="BM JUA OTF" panose="02020603020101020101" pitchFamily="18" charset="-127"/>
              </a:rPr>
              <a:t>Django</a:t>
            </a:r>
            <a:r>
              <a:rPr kumimoji="1" lang="ko-Kore-KR" altLang="en-US" dirty="0">
                <a:latin typeface="BM JUA OTF" panose="02020603020101020101" pitchFamily="18" charset="-127"/>
                <a:ea typeface="BM JUA OTF" panose="02020603020101020101" pitchFamily="18" charset="-127"/>
              </a:rPr>
              <a:t>를</a:t>
            </a:r>
            <a:r>
              <a:rPr kumimoji="1" lang="ko-KR" altLang="en-US" dirty="0">
                <a:latin typeface="BM JUA OTF" panose="02020603020101020101" pitchFamily="18" charset="-127"/>
                <a:ea typeface="BM JUA OTF" panose="02020603020101020101" pitchFamily="18" charset="-127"/>
              </a:rPr>
              <a:t> 활용한 </a:t>
            </a:r>
            <a:br>
              <a:rPr kumimoji="1" lang="en-US" altLang="ko-KR" dirty="0">
                <a:latin typeface="BM JUA OTF" panose="02020603020101020101" pitchFamily="18" charset="-127"/>
                <a:ea typeface="BM JUA OTF" panose="02020603020101020101" pitchFamily="18" charset="-127"/>
              </a:rPr>
            </a:br>
            <a:r>
              <a:rPr kumimoji="1" lang="en-US" altLang="ko-KR" dirty="0">
                <a:latin typeface="BM JUA OTF" panose="02020603020101020101" pitchFamily="18" charset="-127"/>
                <a:ea typeface="BM JUA OTF" panose="02020603020101020101" pitchFamily="18" charset="-127"/>
              </a:rPr>
              <a:t>Web Application</a:t>
            </a:r>
            <a:endParaRPr kumimoji="1" lang="ko-Kore-KR" altLang="en-US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6C37436-4340-5F40-9406-996438E1E3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645026"/>
            <a:ext cx="9144000" cy="1655762"/>
          </a:xfrm>
        </p:spPr>
        <p:txBody>
          <a:bodyPr/>
          <a:lstStyle/>
          <a:p>
            <a:r>
              <a:rPr kumimoji="1" lang="ko-KR" altLang="en-US" dirty="0" err="1">
                <a:latin typeface="BM JUA OTF" panose="02020603020101020101" pitchFamily="18" charset="-127"/>
                <a:ea typeface="BM JUA OTF" panose="02020603020101020101" pitchFamily="18" charset="-127"/>
              </a:rPr>
              <a:t>클라우드</a:t>
            </a:r>
            <a:r>
              <a:rPr kumimoji="1" lang="en-US" altLang="ko-KR" dirty="0">
                <a:latin typeface="BM JUA OTF" panose="02020603020101020101" pitchFamily="18" charset="-127"/>
                <a:ea typeface="BM JUA OTF" panose="02020603020101020101" pitchFamily="18" charset="-127"/>
              </a:rPr>
              <a:t>(A)_08</a:t>
            </a:r>
            <a:r>
              <a:rPr kumimoji="1" lang="ko-KR" altLang="en-US" dirty="0" err="1">
                <a:latin typeface="BM JUA OTF" panose="02020603020101020101" pitchFamily="18" charset="-127"/>
                <a:ea typeface="BM JUA OTF" panose="02020603020101020101" pitchFamily="18" charset="-127"/>
              </a:rPr>
              <a:t>박신형</a:t>
            </a:r>
            <a:endParaRPr kumimoji="1" lang="ko-Kore-KR" altLang="en-US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088800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B19F45-90E0-2140-BBC1-1C9DC5BD2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KR" altLang="en-US" dirty="0">
                <a:latin typeface="BM JUA OTF" panose="02020603020101020101" pitchFamily="18" charset="-127"/>
                <a:ea typeface="BM JUA OTF" panose="02020603020101020101" pitchFamily="18" charset="-127"/>
              </a:rPr>
              <a:t>프로젝트</a:t>
            </a:r>
            <a:r>
              <a:rPr kumimoji="1" lang="ko-KR" altLang="en-US" dirty="0">
                <a:latin typeface="BM JUA OTF" panose="02020603020101020101" pitchFamily="18" charset="-127"/>
                <a:ea typeface="BM JUA OTF" panose="02020603020101020101" pitchFamily="18" charset="-127"/>
              </a:rPr>
              <a:t> </a:t>
            </a:r>
            <a:r>
              <a:rPr kumimoji="1" lang="ko-Kore-KR" altLang="en-US" dirty="0">
                <a:latin typeface="BM JUA OTF" panose="02020603020101020101" pitchFamily="18" charset="-127"/>
                <a:ea typeface="BM JUA OTF" panose="02020603020101020101" pitchFamily="18" charset="-127"/>
              </a:rPr>
              <a:t>개요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6329618-B265-5F4A-94D8-51AFBE8D1A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kumimoji="1" lang="ko-KR" altLang="en-US" dirty="0">
                <a:highlight>
                  <a:srgbClr val="00FF00"/>
                </a:highlight>
                <a:latin typeface="BM JUA OTF" panose="02020603020101020101" pitchFamily="18" charset="-127"/>
                <a:ea typeface="BM JUA OTF" panose="02020603020101020101" pitchFamily="18" charset="-127"/>
              </a:rPr>
              <a:t>네이버</a:t>
            </a:r>
            <a:r>
              <a:rPr kumimoji="1" lang="ko-KR" altLang="en-US" dirty="0">
                <a:latin typeface="BM JUA OTF" panose="02020603020101020101" pitchFamily="18" charset="-127"/>
                <a:ea typeface="BM JUA OTF" panose="02020603020101020101" pitchFamily="18" charset="-127"/>
              </a:rPr>
              <a:t> 뉴스 데이터를 </a:t>
            </a:r>
            <a:r>
              <a:rPr kumimoji="1" lang="ko-KR" altLang="en-US" dirty="0">
                <a:highlight>
                  <a:srgbClr val="FFFF00"/>
                </a:highlight>
                <a:latin typeface="BM JUA OTF" panose="02020603020101020101" pitchFamily="18" charset="-127"/>
                <a:ea typeface="BM JUA OTF" panose="02020603020101020101" pitchFamily="18" charset="-127"/>
              </a:rPr>
              <a:t>크롤링</a:t>
            </a:r>
            <a:r>
              <a:rPr kumimoji="1" lang="ko-KR" altLang="en-US" dirty="0">
                <a:latin typeface="BM JUA OTF" panose="02020603020101020101" pitchFamily="18" charset="-127"/>
                <a:ea typeface="BM JUA OTF" panose="02020603020101020101" pitchFamily="18" charset="-127"/>
              </a:rPr>
              <a:t>하여 리스트 형식으로 보여주고</a:t>
            </a:r>
            <a:r>
              <a:rPr kumimoji="1" lang="en-US" altLang="ko-KR" dirty="0">
                <a:latin typeface="BM JUA OTF" panose="02020603020101020101" pitchFamily="18" charset="-127"/>
                <a:ea typeface="BM JUA OTF" panose="02020603020101020101" pitchFamily="18" charset="-127"/>
              </a:rPr>
              <a:t>, </a:t>
            </a:r>
          </a:p>
          <a:p>
            <a:pPr marL="0" indent="0">
              <a:buNone/>
            </a:pPr>
            <a:r>
              <a:rPr kumimoji="1" lang="ko-KR" altLang="en-US" dirty="0">
                <a:latin typeface="BM JUA OTF" panose="02020603020101020101" pitchFamily="18" charset="-127"/>
                <a:ea typeface="BM JUA OTF" panose="02020603020101020101" pitchFamily="18" charset="-127"/>
              </a:rPr>
              <a:t>    데이터 검색이 가능한 장고 웹 프로젝트</a:t>
            </a:r>
          </a:p>
          <a:p>
            <a:pPr marL="0" indent="0">
              <a:buNone/>
            </a:pPr>
            <a:endParaRPr kumimoji="1" lang="en-US" altLang="ko-KR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pPr marL="0" indent="0">
              <a:buNone/>
            </a:pPr>
            <a:r>
              <a:rPr kumimoji="1" lang="en-US" altLang="ko-KR" dirty="0">
                <a:latin typeface="BM JUA OTF" panose="02020603020101020101" pitchFamily="18" charset="-127"/>
                <a:ea typeface="BM JUA OTF" panose="02020603020101020101" pitchFamily="18" charset="-127"/>
              </a:rPr>
              <a:t>2.</a:t>
            </a:r>
            <a:r>
              <a:rPr kumimoji="1" lang="ko-KR" altLang="en-US" dirty="0">
                <a:latin typeface="BM JUA OTF" panose="02020603020101020101" pitchFamily="18" charset="-127"/>
                <a:ea typeface="BM JUA OTF" panose="02020603020101020101" pitchFamily="18" charset="-127"/>
              </a:rPr>
              <a:t> 사이트에 존재하는 데이터를 제공하는 </a:t>
            </a:r>
            <a:r>
              <a:rPr kumimoji="1" lang="hu-HU" altLang="ko-Kore-KR" dirty="0" err="1">
                <a:highlight>
                  <a:srgbClr val="00FFFF"/>
                </a:highlight>
                <a:latin typeface="BM JUA OTF" panose="02020603020101020101" pitchFamily="18" charset="-127"/>
                <a:ea typeface="BM JUA OTF" panose="02020603020101020101" pitchFamily="18" charset="-127"/>
              </a:rPr>
              <a:t>Restful</a:t>
            </a:r>
            <a:r>
              <a:rPr kumimoji="1" lang="hu-HU" altLang="ko-Kore-KR" dirty="0">
                <a:highlight>
                  <a:srgbClr val="00FFFF"/>
                </a:highlight>
                <a:latin typeface="BM JUA OTF" panose="02020603020101020101" pitchFamily="18" charset="-127"/>
                <a:ea typeface="BM JUA OTF" panose="02020603020101020101" pitchFamily="18" charset="-127"/>
              </a:rPr>
              <a:t> API</a:t>
            </a:r>
            <a:r>
              <a:rPr kumimoji="1" lang="ko-KR" altLang="en-US" dirty="0">
                <a:latin typeface="BM JUA OTF" panose="02020603020101020101" pitchFamily="18" charset="-127"/>
                <a:ea typeface="BM JUA OTF" panose="02020603020101020101" pitchFamily="18" charset="-127"/>
              </a:rPr>
              <a:t>로 설계 및  구현</a:t>
            </a:r>
            <a:endParaRPr kumimoji="1" lang="en-US" altLang="ko-KR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pPr marL="0" indent="0">
              <a:buNone/>
            </a:pPr>
            <a:endParaRPr kumimoji="1" lang="en-US" altLang="ko-Kore-KR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pPr marL="0" indent="0">
              <a:buNone/>
            </a:pPr>
            <a:r>
              <a:rPr kumimoji="1" lang="en-US" altLang="ko-KR" dirty="0">
                <a:latin typeface="BM JUA OTF" panose="02020603020101020101" pitchFamily="18" charset="-127"/>
                <a:ea typeface="BM JUA OTF" panose="02020603020101020101" pitchFamily="18" charset="-127"/>
              </a:rPr>
              <a:t>3.</a:t>
            </a:r>
            <a:r>
              <a:rPr kumimoji="1" lang="ko-Kore-KR" altLang="en-US" dirty="0">
                <a:latin typeface="BM JUA OTF" panose="02020603020101020101" pitchFamily="18" charset="-127"/>
                <a:ea typeface="BM JUA OTF" panose="02020603020101020101" pitchFamily="18" charset="-127"/>
              </a:rPr>
              <a:t> </a:t>
            </a:r>
            <a:r>
              <a:rPr kumimoji="1" lang="en-US" altLang="ko-Kore-KR" dirty="0">
                <a:highlight>
                  <a:srgbClr val="FFFF00"/>
                </a:highlight>
                <a:latin typeface="BM JUA OTF" panose="02020603020101020101" pitchFamily="18" charset="-127"/>
                <a:ea typeface="BM JUA OTF" panose="02020603020101020101" pitchFamily="18" charset="-127"/>
              </a:rPr>
              <a:t>Scrapy</a:t>
            </a:r>
            <a:r>
              <a:rPr kumimoji="1" lang="ko-KR" altLang="en-US" dirty="0" err="1">
                <a:latin typeface="BM JUA OTF" panose="02020603020101020101" pitchFamily="18" charset="-127"/>
                <a:ea typeface="BM JUA OTF" panose="02020603020101020101" pitchFamily="18" charset="-127"/>
              </a:rPr>
              <a:t>를</a:t>
            </a:r>
            <a:r>
              <a:rPr kumimoji="1" lang="ko-KR" altLang="en-US" dirty="0">
                <a:latin typeface="BM JUA OTF" panose="02020603020101020101" pitchFamily="18" charset="-127"/>
                <a:ea typeface="BM JUA OTF" panose="02020603020101020101" pitchFamily="18" charset="-127"/>
              </a:rPr>
              <a:t> 사용한 </a:t>
            </a:r>
            <a:r>
              <a:rPr kumimoji="1" lang="ko-KR" altLang="en-US" dirty="0" err="1">
                <a:latin typeface="BM JUA OTF" panose="02020603020101020101" pitchFamily="18" charset="-127"/>
                <a:ea typeface="BM JUA OTF" panose="02020603020101020101" pitchFamily="18" charset="-127"/>
              </a:rPr>
              <a:t>크롤링</a:t>
            </a:r>
            <a:r>
              <a:rPr kumimoji="1" lang="ko-KR" altLang="en-US" dirty="0">
                <a:latin typeface="BM JUA OTF" panose="02020603020101020101" pitchFamily="18" charset="-127"/>
                <a:ea typeface="BM JUA OTF" panose="02020603020101020101" pitchFamily="18" charset="-127"/>
              </a:rPr>
              <a:t> 기능 구현 및 </a:t>
            </a:r>
            <a:r>
              <a:rPr kumimoji="1" lang="ko-KR" altLang="en-US" dirty="0" err="1">
                <a:latin typeface="BM JUA OTF" panose="02020603020101020101" pitchFamily="18" charset="-127"/>
                <a:ea typeface="BM JUA OTF" panose="02020603020101020101" pitchFamily="18" charset="-127"/>
              </a:rPr>
              <a:t>데어터를</a:t>
            </a:r>
            <a:r>
              <a:rPr kumimoji="1" lang="ko-KR" altLang="en-US" dirty="0">
                <a:latin typeface="BM JUA OTF" panose="02020603020101020101" pitchFamily="18" charset="-127"/>
                <a:ea typeface="BM JUA OTF" panose="02020603020101020101" pitchFamily="18" charset="-127"/>
              </a:rPr>
              <a:t> </a:t>
            </a:r>
            <a:r>
              <a:rPr kumimoji="1" lang="en-US" altLang="ko-KR" dirty="0">
                <a:latin typeface="BM JUA OTF" panose="02020603020101020101" pitchFamily="18" charset="-127"/>
                <a:ea typeface="BM JUA OTF" panose="02020603020101020101" pitchFamily="18" charset="-127"/>
              </a:rPr>
              <a:t>DB</a:t>
            </a:r>
            <a:r>
              <a:rPr kumimoji="1" lang="ko-KR" altLang="en-US" dirty="0">
                <a:latin typeface="BM JUA OTF" panose="02020603020101020101" pitchFamily="18" charset="-127"/>
                <a:ea typeface="BM JUA OTF" panose="02020603020101020101" pitchFamily="18" charset="-127"/>
              </a:rPr>
              <a:t>에 저장</a:t>
            </a:r>
            <a:endParaRPr kumimoji="1" lang="ko-Kore-KR" altLang="en-US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936224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9AF6D2-CC9E-C444-AB3E-1F7311350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KR" altLang="en-US" dirty="0">
                <a:latin typeface="BM JUA OTF" panose="02020603020101020101" pitchFamily="18" charset="-127"/>
                <a:ea typeface="BM JUA OTF" panose="02020603020101020101" pitchFamily="18" charset="-127"/>
              </a:rPr>
              <a:t>요구사항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18D1D55-9AC8-B34B-835A-0D91F3996D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170000"/>
              </a:lnSpc>
            </a:pPr>
            <a:r>
              <a:rPr kumimoji="1" lang="en-US" altLang="ko-Kore-KR" dirty="0">
                <a:highlight>
                  <a:srgbClr val="FFFF00"/>
                </a:highlight>
                <a:latin typeface="BM JUA OTF" panose="02020603020101020101" pitchFamily="18" charset="-127"/>
                <a:ea typeface="BM JUA OTF" panose="02020603020101020101" pitchFamily="18" charset="-127"/>
              </a:rPr>
              <a:t>Level 1</a:t>
            </a:r>
            <a:r>
              <a:rPr kumimoji="1" lang="en-US" altLang="ko-Kore-KR" dirty="0">
                <a:latin typeface="BM JUA OTF" panose="02020603020101020101" pitchFamily="18" charset="-127"/>
                <a:ea typeface="BM JUA OTF" panose="02020603020101020101" pitchFamily="18" charset="-127"/>
              </a:rPr>
              <a:t>: IT/</a:t>
            </a:r>
            <a:r>
              <a:rPr kumimoji="1" lang="ko-KR" altLang="en-US" dirty="0">
                <a:latin typeface="BM JUA OTF" panose="02020603020101020101" pitchFamily="18" charset="-127"/>
                <a:ea typeface="BM JUA OTF" panose="02020603020101020101" pitchFamily="18" charset="-127"/>
              </a:rPr>
              <a:t>경제</a:t>
            </a:r>
            <a:r>
              <a:rPr kumimoji="1" lang="en-US" altLang="ko-KR" dirty="0">
                <a:latin typeface="BM JUA OTF" panose="02020603020101020101" pitchFamily="18" charset="-127"/>
                <a:ea typeface="BM JUA OTF" panose="02020603020101020101" pitchFamily="18" charset="-127"/>
              </a:rPr>
              <a:t>/</a:t>
            </a:r>
            <a:r>
              <a:rPr kumimoji="1" lang="ko-KR" altLang="en-US" dirty="0">
                <a:latin typeface="BM JUA OTF" panose="02020603020101020101" pitchFamily="18" charset="-127"/>
                <a:ea typeface="BM JUA OTF" panose="02020603020101020101" pitchFamily="18" charset="-127"/>
              </a:rPr>
              <a:t>스포츠 뉴스 </a:t>
            </a:r>
            <a:r>
              <a:rPr kumimoji="1" lang="ko-KR" altLang="en-US" dirty="0" err="1">
                <a:latin typeface="BM JUA OTF" panose="02020603020101020101" pitchFamily="18" charset="-127"/>
                <a:ea typeface="BM JUA OTF" panose="02020603020101020101" pitchFamily="18" charset="-127"/>
              </a:rPr>
              <a:t>크롤링</a:t>
            </a:r>
            <a:endParaRPr kumimoji="1" lang="en-US" altLang="ko-KR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kumimoji="1" lang="ko-KR" altLang="en-US" dirty="0">
                <a:latin typeface="BM JUA OTF" panose="02020603020101020101" pitchFamily="18" charset="-127"/>
                <a:ea typeface="BM JUA OTF" panose="02020603020101020101" pitchFamily="18" charset="-127"/>
              </a:rPr>
              <a:t> </a:t>
            </a:r>
            <a:r>
              <a:rPr kumimoji="1" lang="en-US" altLang="ko-KR" dirty="0">
                <a:latin typeface="BM JUA OTF" panose="02020603020101020101" pitchFamily="18" charset="-127"/>
                <a:ea typeface="BM JUA OTF" panose="02020603020101020101" pitchFamily="18" charset="-127"/>
              </a:rPr>
              <a:t>-</a:t>
            </a:r>
            <a:r>
              <a:rPr kumimoji="1" lang="ko-KR" altLang="en-US" dirty="0">
                <a:latin typeface="BM JUA OTF" panose="02020603020101020101" pitchFamily="18" charset="-127"/>
                <a:ea typeface="BM JUA OTF" panose="02020603020101020101" pitchFamily="18" charset="-127"/>
              </a:rPr>
              <a:t> </a:t>
            </a:r>
            <a:r>
              <a:rPr kumimoji="1" lang="en-US" altLang="ko-KR" dirty="0">
                <a:latin typeface="BM JUA OTF" panose="02020603020101020101" pitchFamily="18" charset="-127"/>
                <a:ea typeface="BM JUA OTF" panose="02020603020101020101" pitchFamily="18" charset="-127"/>
              </a:rPr>
              <a:t>Scrapy bot: </a:t>
            </a:r>
            <a:r>
              <a:rPr kumimoji="1" lang="en-US" altLang="ko-KR" dirty="0" err="1">
                <a:latin typeface="BM JUA OTF" panose="02020603020101020101" pitchFamily="18" charset="-127"/>
                <a:ea typeface="BM JUA OTF" panose="02020603020101020101" pitchFamily="18" charset="-127"/>
              </a:rPr>
              <a:t>ITscrapper</a:t>
            </a:r>
            <a:r>
              <a:rPr kumimoji="1" lang="en-US" altLang="ko-KR" dirty="0">
                <a:latin typeface="BM JUA OTF" panose="02020603020101020101" pitchFamily="18" charset="-127"/>
                <a:ea typeface="BM JUA OTF" panose="02020603020101020101" pitchFamily="18" charset="-127"/>
              </a:rPr>
              <a:t>, scrapper, </a:t>
            </a:r>
            <a:r>
              <a:rPr kumimoji="1" lang="en-US" altLang="ko-KR" dirty="0" err="1">
                <a:latin typeface="BM JUA OTF" panose="02020603020101020101" pitchFamily="18" charset="-127"/>
                <a:ea typeface="BM JUA OTF" panose="02020603020101020101" pitchFamily="18" charset="-127"/>
              </a:rPr>
              <a:t>Sportsscrapper</a:t>
            </a:r>
            <a:endParaRPr kumimoji="1" lang="en-US" altLang="ko-KR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kumimoji="1" lang="en-US" altLang="ko-KR" dirty="0">
                <a:latin typeface="BM JUA OTF" panose="02020603020101020101" pitchFamily="18" charset="-127"/>
                <a:ea typeface="BM JUA OTF" panose="02020603020101020101" pitchFamily="18" charset="-127"/>
              </a:rPr>
              <a:t> - HTML</a:t>
            </a:r>
            <a:r>
              <a:rPr kumimoji="1" lang="ko-KR" altLang="en-US" dirty="0">
                <a:latin typeface="BM JUA OTF" panose="02020603020101020101" pitchFamily="18" charset="-127"/>
                <a:ea typeface="BM JUA OTF" panose="02020603020101020101" pitchFamily="18" charset="-127"/>
              </a:rPr>
              <a:t>의 </a:t>
            </a:r>
            <a:r>
              <a:rPr kumimoji="1" lang="en-US" altLang="ko-KR" dirty="0">
                <a:latin typeface="BM JUA OTF" panose="02020603020101020101" pitchFamily="18" charset="-127"/>
                <a:ea typeface="BM JUA OTF" panose="02020603020101020101" pitchFamily="18" charset="-127"/>
              </a:rPr>
              <a:t>Button</a:t>
            </a:r>
            <a:r>
              <a:rPr kumimoji="1" lang="ko-KR" altLang="en-US" dirty="0">
                <a:latin typeface="BM JUA OTF" panose="02020603020101020101" pitchFamily="18" charset="-127"/>
                <a:ea typeface="BM JUA OTF" panose="02020603020101020101" pitchFamily="18" charset="-127"/>
              </a:rPr>
              <a:t>과 </a:t>
            </a:r>
            <a:r>
              <a:rPr kumimoji="1" lang="en-US" altLang="ko-KR" dirty="0">
                <a:latin typeface="BM JUA OTF" panose="02020603020101020101" pitchFamily="18" charset="-127"/>
                <a:ea typeface="BM JUA OTF" panose="02020603020101020101" pitchFamily="18" charset="-127"/>
              </a:rPr>
              <a:t>Form</a:t>
            </a:r>
            <a:r>
              <a:rPr kumimoji="1" lang="ko-KR" altLang="en-US" dirty="0">
                <a:latin typeface="BM JUA OTF" panose="02020603020101020101" pitchFamily="18" charset="-127"/>
                <a:ea typeface="BM JUA OTF" panose="02020603020101020101" pitchFamily="18" charset="-127"/>
              </a:rPr>
              <a:t>과 </a:t>
            </a:r>
            <a:r>
              <a:rPr kumimoji="1" lang="en-US" altLang="ko-KR" dirty="0">
                <a:latin typeface="BM JUA OTF" panose="02020603020101020101" pitchFamily="18" charset="-127"/>
                <a:ea typeface="BM JUA OTF" panose="02020603020101020101" pitchFamily="18" charset="-127"/>
              </a:rPr>
              <a:t>View</a:t>
            </a:r>
            <a:r>
              <a:rPr kumimoji="1" lang="ko-KR" altLang="en-US" dirty="0" err="1">
                <a:latin typeface="BM JUA OTF" panose="02020603020101020101" pitchFamily="18" charset="-127"/>
                <a:ea typeface="BM JUA OTF" panose="02020603020101020101" pitchFamily="18" charset="-127"/>
              </a:rPr>
              <a:t>를</a:t>
            </a:r>
            <a:r>
              <a:rPr kumimoji="1" lang="ko-KR" altLang="en-US" dirty="0">
                <a:latin typeface="BM JUA OTF" panose="02020603020101020101" pitchFamily="18" charset="-127"/>
                <a:ea typeface="BM JUA OTF" panose="02020603020101020101" pitchFamily="18" charset="-127"/>
              </a:rPr>
              <a:t> 활용하여 </a:t>
            </a:r>
            <a:endParaRPr kumimoji="1" lang="en-US" altLang="ko-KR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kumimoji="1" lang="ko-KR" altLang="en-US" dirty="0">
                <a:latin typeface="BM JUA OTF" panose="02020603020101020101" pitchFamily="18" charset="-127"/>
                <a:ea typeface="BM JUA OTF" panose="02020603020101020101" pitchFamily="18" charset="-127"/>
              </a:rPr>
              <a:t>    </a:t>
            </a:r>
            <a:r>
              <a:rPr kumimoji="1" lang="en-US" altLang="ko-KR" dirty="0">
                <a:latin typeface="BM JUA OTF" panose="02020603020101020101" pitchFamily="18" charset="-127"/>
                <a:ea typeface="BM JUA OTF" panose="02020603020101020101" pitchFamily="18" charset="-127"/>
              </a:rPr>
              <a:t>POST</a:t>
            </a:r>
            <a:r>
              <a:rPr kumimoji="1" lang="ko-KR" altLang="en-US" dirty="0">
                <a:latin typeface="BM JUA OTF" panose="02020603020101020101" pitchFamily="18" charset="-127"/>
                <a:ea typeface="BM JUA OTF" panose="02020603020101020101" pitchFamily="18" charset="-127"/>
              </a:rPr>
              <a:t>방식을 사용해 </a:t>
            </a:r>
            <a:r>
              <a:rPr kumimoji="1" lang="en-US" altLang="ko-KR" dirty="0">
                <a:latin typeface="BM JUA OTF" panose="02020603020101020101" pitchFamily="18" charset="-127"/>
                <a:ea typeface="BM JUA OTF" panose="02020603020101020101" pitchFamily="18" charset="-127"/>
              </a:rPr>
              <a:t>Data Update</a:t>
            </a:r>
            <a:r>
              <a:rPr kumimoji="1" lang="ko-KR" altLang="en-US" dirty="0">
                <a:latin typeface="BM JUA OTF" panose="02020603020101020101" pitchFamily="18" charset="-127"/>
                <a:ea typeface="BM JUA OTF" panose="02020603020101020101" pitchFamily="18" charset="-127"/>
              </a:rPr>
              <a:t> 버튼 및 기능 구현</a:t>
            </a:r>
            <a:endParaRPr kumimoji="1" lang="en-US" altLang="ko-KR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pPr>
              <a:lnSpc>
                <a:spcPct val="170000"/>
              </a:lnSpc>
              <a:buFontTx/>
              <a:buChar char="-"/>
            </a:pPr>
            <a:r>
              <a:rPr kumimoji="1" lang="en-US" altLang="ko-KR" dirty="0" err="1">
                <a:latin typeface="BM JUA OTF" panose="02020603020101020101" pitchFamily="18" charset="-127"/>
                <a:ea typeface="BM JUA OTF" panose="02020603020101020101" pitchFamily="18" charset="-127"/>
              </a:rPr>
              <a:t>SearchForm</a:t>
            </a:r>
            <a:r>
              <a:rPr kumimoji="1" lang="ko-KR" altLang="en-US" dirty="0">
                <a:latin typeface="BM JUA OTF" panose="02020603020101020101" pitchFamily="18" charset="-127"/>
                <a:ea typeface="BM JUA OTF" panose="02020603020101020101" pitchFamily="18" charset="-127"/>
              </a:rPr>
              <a:t>과 </a:t>
            </a:r>
            <a:r>
              <a:rPr kumimoji="1" lang="en-US" altLang="ko-KR" dirty="0">
                <a:latin typeface="BM JUA OTF" panose="02020603020101020101" pitchFamily="18" charset="-127"/>
                <a:ea typeface="BM JUA OTF" panose="02020603020101020101" pitchFamily="18" charset="-127"/>
              </a:rPr>
              <a:t>Keyword</a:t>
            </a:r>
            <a:r>
              <a:rPr kumimoji="1" lang="ko-KR" altLang="en-US" dirty="0" err="1">
                <a:latin typeface="BM JUA OTF" panose="02020603020101020101" pitchFamily="18" charset="-127"/>
                <a:ea typeface="BM JUA OTF" panose="02020603020101020101" pitchFamily="18" charset="-127"/>
              </a:rPr>
              <a:t>를</a:t>
            </a:r>
            <a:r>
              <a:rPr kumimoji="1" lang="ko-KR" altLang="en-US" dirty="0">
                <a:latin typeface="BM JUA OTF" panose="02020603020101020101" pitchFamily="18" charset="-127"/>
                <a:ea typeface="BM JUA OTF" panose="02020603020101020101" pitchFamily="18" charset="-127"/>
              </a:rPr>
              <a:t> 사용해 검색 </a:t>
            </a:r>
            <a:r>
              <a:rPr kumimoji="1" lang="en-US" altLang="ko-KR" dirty="0">
                <a:latin typeface="BM JUA OTF" panose="02020603020101020101" pitchFamily="18" charset="-127"/>
                <a:ea typeface="BM JUA OTF" panose="02020603020101020101" pitchFamily="18" charset="-127"/>
              </a:rPr>
              <a:t>Function </a:t>
            </a:r>
            <a:r>
              <a:rPr kumimoji="1" lang="ko-KR" altLang="en-US" dirty="0">
                <a:latin typeface="BM JUA OTF" panose="02020603020101020101" pitchFamily="18" charset="-127"/>
                <a:ea typeface="BM JUA OTF" panose="02020603020101020101" pitchFamily="18" charset="-127"/>
              </a:rPr>
              <a:t>구현</a:t>
            </a:r>
            <a:endParaRPr kumimoji="1" lang="en-US" altLang="ko-KR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pPr>
              <a:lnSpc>
                <a:spcPct val="170000"/>
              </a:lnSpc>
              <a:buFontTx/>
              <a:buChar char="-"/>
            </a:pPr>
            <a:r>
              <a:rPr kumimoji="1" lang="en-US" altLang="ko-KR" dirty="0">
                <a:latin typeface="BM JUA OTF" panose="02020603020101020101" pitchFamily="18" charset="-127"/>
                <a:ea typeface="BM JUA OTF" panose="02020603020101020101" pitchFamily="18" charset="-127"/>
              </a:rPr>
              <a:t>News</a:t>
            </a:r>
            <a:r>
              <a:rPr kumimoji="1" lang="ko-KR" altLang="en-US" dirty="0">
                <a:latin typeface="BM JUA OTF" panose="02020603020101020101" pitchFamily="18" charset="-127"/>
                <a:ea typeface="BM JUA OTF" panose="02020603020101020101" pitchFamily="18" charset="-127"/>
              </a:rPr>
              <a:t>의 하단 페이지로 </a:t>
            </a:r>
            <a:r>
              <a:rPr kumimoji="1" lang="en-US" altLang="ko-KR" dirty="0">
                <a:latin typeface="BM JUA OTF" panose="02020603020101020101" pitchFamily="18" charset="-127"/>
                <a:ea typeface="BM JUA OTF" panose="02020603020101020101" pitchFamily="18" charset="-127"/>
              </a:rPr>
              <a:t>IT, </a:t>
            </a:r>
            <a:r>
              <a:rPr kumimoji="1" lang="ko-KR" altLang="en-US" dirty="0">
                <a:latin typeface="BM JUA OTF" panose="02020603020101020101" pitchFamily="18" charset="-127"/>
                <a:ea typeface="BM JUA OTF" panose="02020603020101020101" pitchFamily="18" charset="-127"/>
              </a:rPr>
              <a:t>경제</a:t>
            </a:r>
            <a:r>
              <a:rPr kumimoji="1" lang="en-US" altLang="ko-KR" dirty="0">
                <a:latin typeface="BM JUA OTF" panose="02020603020101020101" pitchFamily="18" charset="-127"/>
                <a:ea typeface="BM JUA OTF" panose="02020603020101020101" pitchFamily="18" charset="-127"/>
              </a:rPr>
              <a:t>,</a:t>
            </a:r>
            <a:r>
              <a:rPr kumimoji="1" lang="ko-KR" altLang="en-US" dirty="0">
                <a:latin typeface="BM JUA OTF" panose="02020603020101020101" pitchFamily="18" charset="-127"/>
                <a:ea typeface="BM JUA OTF" panose="02020603020101020101" pitchFamily="18" charset="-127"/>
              </a:rPr>
              <a:t> 스포츠 카테고리 분리</a:t>
            </a:r>
            <a:r>
              <a:rPr kumimoji="1" lang="en-US" altLang="ko-KR" dirty="0">
                <a:latin typeface="BM JUA OTF" panose="02020603020101020101" pitchFamily="18" charset="-127"/>
                <a:ea typeface="BM JUA OTF" panose="02020603020101020101" pitchFamily="18" charset="-127"/>
              </a:rPr>
              <a:t> </a:t>
            </a:r>
            <a:endParaRPr kumimoji="1" lang="en-US" altLang="ko-Kore-KR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pPr>
              <a:lnSpc>
                <a:spcPct val="170000"/>
              </a:lnSpc>
            </a:pPr>
            <a:endParaRPr kumimoji="1" lang="en-US" altLang="ko-Kore-KR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pPr marL="0" indent="0">
              <a:lnSpc>
                <a:spcPct val="170000"/>
              </a:lnSpc>
              <a:buNone/>
            </a:pPr>
            <a:endParaRPr kumimoji="1" lang="ko-Kore-KR" altLang="en-US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57506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BD0742-97BF-0047-8A2A-7396795BA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KR" altLang="en-US" dirty="0">
                <a:latin typeface="BM JUA OTF" panose="02020603020101020101" pitchFamily="18" charset="-127"/>
                <a:ea typeface="BM JUA OTF" panose="02020603020101020101" pitchFamily="18" charset="-127"/>
              </a:rPr>
              <a:t>요구사항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AD0C645-AC05-B249-8EF1-B3C639671D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kumimoji="1" lang="en-US" altLang="ko-Kore-KR" dirty="0">
                <a:latin typeface="BM JUA OTF" panose="02020603020101020101" pitchFamily="18" charset="-127"/>
                <a:ea typeface="BM JUA OTF" panose="02020603020101020101" pitchFamily="18" charset="-127"/>
              </a:rPr>
              <a:t>Level 2: API</a:t>
            </a:r>
            <a:r>
              <a:rPr kumimoji="1" lang="ko-KR" altLang="en-US" dirty="0">
                <a:latin typeface="BM JUA OTF" panose="02020603020101020101" pitchFamily="18" charset="-127"/>
                <a:ea typeface="BM JUA OTF" panose="02020603020101020101" pitchFamily="18" charset="-127"/>
              </a:rPr>
              <a:t> 서비스 제공 </a:t>
            </a:r>
            <a:r>
              <a:rPr kumimoji="1" lang="en-US" altLang="ko-KR" dirty="0">
                <a:latin typeface="BM JUA OTF" panose="02020603020101020101" pitchFamily="18" charset="-127"/>
                <a:ea typeface="BM JUA OTF" panose="02020603020101020101" pitchFamily="18" charset="-127"/>
              </a:rPr>
              <a:t>(REST API)</a:t>
            </a:r>
          </a:p>
          <a:p>
            <a:endParaRPr kumimoji="1" lang="en-US" altLang="ko-Kore-KR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pPr>
              <a:buFontTx/>
              <a:buChar char="-"/>
            </a:pPr>
            <a:r>
              <a:rPr kumimoji="1" lang="ko-KR" altLang="en-US" dirty="0">
                <a:latin typeface="BM JUA OTF" panose="02020603020101020101" pitchFamily="18" charset="-127"/>
                <a:ea typeface="BM JUA OTF" panose="02020603020101020101" pitchFamily="18" charset="-127"/>
              </a:rPr>
              <a:t>뉴스 분야별 </a:t>
            </a:r>
            <a:r>
              <a:rPr kumimoji="1" lang="en-US" altLang="ko-KR" dirty="0">
                <a:latin typeface="BM JUA OTF" panose="02020603020101020101" pitchFamily="18" charset="-127"/>
                <a:ea typeface="BM JUA OTF" panose="02020603020101020101" pitchFamily="18" charset="-127"/>
              </a:rPr>
              <a:t>API</a:t>
            </a:r>
            <a:r>
              <a:rPr kumimoji="1" lang="ko-KR" altLang="en-US" dirty="0">
                <a:latin typeface="BM JUA OTF" panose="02020603020101020101" pitchFamily="18" charset="-127"/>
                <a:ea typeface="BM JUA OTF" panose="02020603020101020101" pitchFamily="18" charset="-127"/>
              </a:rPr>
              <a:t> 제공</a:t>
            </a:r>
            <a:endParaRPr kumimoji="1" lang="en-US" altLang="ko-KR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pPr marL="0" indent="0">
              <a:buNone/>
            </a:pPr>
            <a:r>
              <a:rPr kumimoji="1" lang="en-US" altLang="ko-KR" dirty="0">
                <a:latin typeface="BM JUA OTF" panose="02020603020101020101" pitchFamily="18" charset="-127"/>
                <a:ea typeface="BM JUA OTF" panose="02020603020101020101" pitchFamily="18" charset="-127"/>
              </a:rPr>
              <a:t>[Path]</a:t>
            </a:r>
          </a:p>
          <a:p>
            <a:pPr marL="0" indent="0">
              <a:buNone/>
            </a:pPr>
            <a:endParaRPr kumimoji="1" lang="en-US" altLang="ko-Kore-KR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pPr marL="0" indent="0">
              <a:buNone/>
            </a:pPr>
            <a:endParaRPr kumimoji="1" lang="en-US" altLang="ko-Kore-KR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pPr marL="0" indent="0">
              <a:buNone/>
            </a:pPr>
            <a:endParaRPr kumimoji="1" lang="en-US" altLang="ko-Kore-KR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pPr marL="0" indent="0">
              <a:buNone/>
            </a:pPr>
            <a:endParaRPr kumimoji="1" lang="en-US" altLang="ko-Kore-KR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pPr marL="0" indent="0">
              <a:buNone/>
            </a:pPr>
            <a:endParaRPr kumimoji="1" lang="en-US" altLang="ko-Kore-KR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pPr marL="0" indent="0">
              <a:buNone/>
            </a:pPr>
            <a:r>
              <a:rPr kumimoji="1" lang="en-US" altLang="ko-Kore-KR" dirty="0">
                <a:latin typeface="BM JUA OTF" panose="02020603020101020101" pitchFamily="18" charset="-127"/>
                <a:ea typeface="BM JUA OTF" panose="02020603020101020101" pitchFamily="18" charset="-127"/>
              </a:rPr>
              <a:t>- </a:t>
            </a:r>
            <a:r>
              <a:rPr kumimoji="1" lang="ko-KR" altLang="en-US" dirty="0" err="1">
                <a:latin typeface="BM JUA OTF" panose="02020603020101020101" pitchFamily="18" charset="-127"/>
                <a:ea typeface="BM JUA OTF" panose="02020603020101020101" pitchFamily="18" charset="-127"/>
              </a:rPr>
              <a:t>포스트맨으로</a:t>
            </a:r>
            <a:r>
              <a:rPr kumimoji="1" lang="ko-KR" altLang="en-US" dirty="0">
                <a:latin typeface="BM JUA OTF" panose="02020603020101020101" pitchFamily="18" charset="-127"/>
                <a:ea typeface="BM JUA OTF" panose="02020603020101020101" pitchFamily="18" charset="-127"/>
              </a:rPr>
              <a:t> 데이터 요청 테스트</a:t>
            </a:r>
            <a:endParaRPr kumimoji="1" lang="en-US" altLang="ko-Kore-KR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pPr marL="0" indent="0">
              <a:buNone/>
            </a:pPr>
            <a:endParaRPr kumimoji="1" lang="ko-Kore-KR" altLang="en-US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pPr marL="0" indent="0">
              <a:buNone/>
            </a:pPr>
            <a:endParaRPr kumimoji="1" lang="ko-Kore-KR" altLang="en-US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pPr marL="0" indent="0">
              <a:buNone/>
            </a:pPr>
            <a:endParaRPr kumimoji="1" lang="ko-Kore-KR" altLang="en-US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8D452AB-A71B-1848-9EF4-A7455E589C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428999"/>
            <a:ext cx="3886200" cy="1792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5255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969243-1C85-B048-8435-8A24F7F29C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KR" altLang="en-US" dirty="0">
                <a:latin typeface="BM JUA OTF" panose="02020603020101020101" pitchFamily="18" charset="-127"/>
                <a:ea typeface="BM JUA OTF" panose="02020603020101020101" pitchFamily="18" charset="-127"/>
              </a:rPr>
              <a:t>프로젝트</a:t>
            </a:r>
            <a:r>
              <a:rPr kumimoji="1" lang="ko-KR" altLang="en-US" dirty="0">
                <a:latin typeface="BM JUA OTF" panose="02020603020101020101" pitchFamily="18" charset="-127"/>
                <a:ea typeface="BM JUA OTF" panose="02020603020101020101" pitchFamily="18" charset="-127"/>
              </a:rPr>
              <a:t> 구성도</a:t>
            </a:r>
            <a:endParaRPr kumimoji="1" lang="ko-Kore-KR" altLang="en-US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6165094-1AC6-2043-B875-2D10C94AA8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ore-KR" dirty="0">
                <a:latin typeface="BM JUA OTF" panose="02020603020101020101" pitchFamily="18" charset="-127"/>
                <a:ea typeface="BM JUA OTF" panose="02020603020101020101" pitchFamily="18" charset="-127"/>
              </a:rPr>
              <a:t>Dir Tree</a:t>
            </a:r>
          </a:p>
          <a:p>
            <a:pPr marL="0" indent="0">
              <a:buNone/>
            </a:pPr>
            <a:endParaRPr kumimoji="1" lang="ko-Kore-KR" altLang="en-US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742CA28-669B-7B4F-BDEE-B60E3A1371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493963"/>
            <a:ext cx="5080000" cy="368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7018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C5201A-F824-D947-BA72-8C0F4990E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>
                <a:latin typeface="BM JUA OTF" panose="02020603020101020101" pitchFamily="18" charset="-127"/>
                <a:ea typeface="BM JUA OTF" panose="02020603020101020101" pitchFamily="18" charset="-127"/>
              </a:rPr>
              <a:t>프로젝트 구성도</a:t>
            </a:r>
            <a:endParaRPr kumimoji="1" lang="ko-Kore-KR" altLang="en-US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7CAF752-F880-3F4B-B774-B6EC8C402C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ore-KR" dirty="0">
                <a:latin typeface="BM JUA OTF" panose="02020603020101020101" pitchFamily="18" charset="-127"/>
                <a:ea typeface="BM JUA OTF" panose="02020603020101020101" pitchFamily="18" charset="-127"/>
              </a:rPr>
              <a:t>PIP LIST</a:t>
            </a:r>
            <a:endParaRPr kumimoji="1" lang="ko-Kore-KR" altLang="en-US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969BAF2-3333-2148-B7F8-3F38EAFEA0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2501899"/>
            <a:ext cx="6358127" cy="324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0076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590FD5-8DAF-5B43-AA9B-D59FF6A41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>
                <a:latin typeface="BM JUA OTF" panose="02020603020101020101" pitchFamily="18" charset="-127"/>
                <a:ea typeface="BM JUA OTF" panose="02020603020101020101" pitchFamily="18" charset="-127"/>
              </a:rPr>
              <a:t>프로젝트 기능</a:t>
            </a:r>
            <a:endParaRPr kumimoji="1" lang="ko-Kore-KR" altLang="en-US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499D16F-0EAF-3842-8BBD-C31C783D3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en-US" altLang="ko-Kore-KR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endParaRPr kumimoji="1" lang="en-US" altLang="ko-Kore-KR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endParaRPr kumimoji="1" lang="en-US" altLang="ko-Kore-KR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AA506E91-C7CF-5348-9B5B-DBB563FCB9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2082" y="2704220"/>
            <a:ext cx="8067836" cy="36076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7ADCA7F-0131-C249-9415-291B10D24BBF}"/>
              </a:ext>
            </a:extLst>
          </p:cNvPr>
          <p:cNvSpPr txBox="1"/>
          <p:nvPr/>
        </p:nvSpPr>
        <p:spPr>
          <a:xfrm>
            <a:off x="838200" y="1825625"/>
            <a:ext cx="52709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>
                <a:latin typeface="BM JUA OTF" panose="02020603020101020101" pitchFamily="18" charset="-127"/>
                <a:ea typeface="BM JUA OTF" panose="02020603020101020101" pitchFamily="18" charset="-127"/>
              </a:rPr>
              <a:t>News</a:t>
            </a:r>
            <a:r>
              <a:rPr kumimoji="1" lang="ko-KR" altLang="en-US" dirty="0">
                <a:latin typeface="BM JUA OTF" panose="02020603020101020101" pitchFamily="18" charset="-127"/>
                <a:ea typeface="BM JUA OTF" panose="02020603020101020101" pitchFamily="18" charset="-127"/>
              </a:rPr>
              <a:t> </a:t>
            </a:r>
            <a:r>
              <a:rPr kumimoji="1" lang="ko-KR" altLang="en-US" dirty="0" err="1">
                <a:latin typeface="BM JUA OTF" panose="02020603020101020101" pitchFamily="18" charset="-127"/>
                <a:ea typeface="BM JUA OTF" panose="02020603020101020101" pitchFamily="18" charset="-127"/>
              </a:rPr>
              <a:t>하단바</a:t>
            </a:r>
            <a:r>
              <a:rPr kumimoji="1" lang="ko-KR" altLang="en-US" dirty="0">
                <a:latin typeface="BM JUA OTF" panose="02020603020101020101" pitchFamily="18" charset="-127"/>
                <a:ea typeface="BM JUA OTF" panose="02020603020101020101" pitchFamily="18" charset="-127"/>
              </a:rPr>
              <a:t> 구현</a:t>
            </a:r>
            <a:r>
              <a:rPr kumimoji="1" lang="en-US" altLang="ko-KR" dirty="0">
                <a:latin typeface="BM JUA OTF" panose="02020603020101020101" pitchFamily="18" charset="-127"/>
                <a:ea typeface="BM JUA OTF" panose="02020603020101020101" pitchFamily="18" charset="-127"/>
              </a:rPr>
              <a:t>:</a:t>
            </a:r>
            <a:r>
              <a:rPr kumimoji="1" lang="ko-KR" altLang="en-US" dirty="0">
                <a:latin typeface="BM JUA OTF" panose="02020603020101020101" pitchFamily="18" charset="-127"/>
                <a:ea typeface="BM JUA OTF" panose="02020603020101020101" pitchFamily="18" charset="-127"/>
              </a:rPr>
              <a:t> 각 분야별 뉴스 확인 기능</a:t>
            </a:r>
            <a:endParaRPr kumimoji="1" lang="en-US" altLang="ko-KR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>
                <a:latin typeface="BM JUA OTF" panose="02020603020101020101" pitchFamily="18" charset="-127"/>
                <a:ea typeface="BM JUA OTF" panose="02020603020101020101" pitchFamily="18" charset="-127"/>
              </a:rPr>
              <a:t>Blog, Bookmark, Archive, Search </a:t>
            </a:r>
            <a:r>
              <a:rPr kumimoji="1" lang="ko-KR" altLang="en-US" dirty="0">
                <a:latin typeface="BM JUA OTF" panose="02020603020101020101" pitchFamily="18" charset="-127"/>
                <a:ea typeface="BM JUA OTF" panose="02020603020101020101" pitchFamily="18" charset="-127"/>
              </a:rPr>
              <a:t>모두 이전과 동일</a:t>
            </a:r>
            <a:endParaRPr kumimoji="1" lang="ko-Kore-KR" altLang="en-US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928681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C97511-8309-1D47-BA47-092444E62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KR" altLang="en-US" dirty="0">
                <a:latin typeface="BM JUA OTF" panose="02020603020101020101" pitchFamily="18" charset="-127"/>
                <a:ea typeface="BM JUA OTF" panose="02020603020101020101" pitchFamily="18" charset="-127"/>
              </a:rPr>
              <a:t>프로젝트</a:t>
            </a:r>
            <a:r>
              <a:rPr kumimoji="1" lang="ko-KR" altLang="en-US" dirty="0">
                <a:latin typeface="BM JUA OTF" panose="02020603020101020101" pitchFamily="18" charset="-127"/>
                <a:ea typeface="BM JUA OTF" panose="02020603020101020101" pitchFamily="18" charset="-127"/>
              </a:rPr>
              <a:t> 기능</a:t>
            </a:r>
            <a:endParaRPr kumimoji="1" lang="ko-Kore-KR" altLang="en-US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pic>
        <p:nvPicPr>
          <p:cNvPr id="5" name="내용 개체 틀 4" descr="텍스트이(가) 표시된 사진&#10;&#10;자동 생성된 설명">
            <a:extLst>
              <a:ext uri="{FF2B5EF4-FFF2-40B4-BE49-F238E27FC236}">
                <a16:creationId xmlns:a16="http://schemas.microsoft.com/office/drawing/2014/main" id="{9EFD1C1E-DCD7-8C48-B442-1AFDE356A6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58138" y="2373086"/>
            <a:ext cx="4657974" cy="3433763"/>
          </a:xfr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0F7EA943-A2C3-E345-A871-9F0416397F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6112" y="2373086"/>
            <a:ext cx="4589298" cy="369139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88BB3D4-89E6-FD4C-955E-A81B1F9DEB65}"/>
              </a:ext>
            </a:extLst>
          </p:cNvPr>
          <p:cNvSpPr txBox="1"/>
          <p:nvPr/>
        </p:nvSpPr>
        <p:spPr>
          <a:xfrm>
            <a:off x="965772" y="1662555"/>
            <a:ext cx="33105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>
                <a:latin typeface="BM JUA OTF" panose="02020603020101020101" pitchFamily="18" charset="-127"/>
                <a:ea typeface="BM JUA OTF" panose="02020603020101020101" pitchFamily="18" charset="-127"/>
              </a:rPr>
              <a:t>각 분야별 </a:t>
            </a:r>
            <a:r>
              <a:rPr kumimoji="1" lang="ko-KR" altLang="en-US" dirty="0" err="1">
                <a:latin typeface="BM JUA OTF" panose="02020603020101020101" pitchFamily="18" charset="-127"/>
                <a:ea typeface="BM JUA OTF" panose="02020603020101020101" pitchFamily="18" charset="-127"/>
              </a:rPr>
              <a:t>뉴스데이터</a:t>
            </a:r>
            <a:r>
              <a:rPr kumimoji="1" lang="ko-KR" altLang="en-US" dirty="0">
                <a:latin typeface="BM JUA OTF" panose="02020603020101020101" pitchFamily="18" charset="-127"/>
                <a:ea typeface="BM JUA OTF" panose="02020603020101020101" pitchFamily="18" charset="-127"/>
              </a:rPr>
              <a:t> 리스트 출력</a:t>
            </a:r>
            <a:endParaRPr kumimoji="1" lang="en-US" altLang="ko-KR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>
                <a:latin typeface="BM JUA OTF" panose="02020603020101020101" pitchFamily="18" charset="-127"/>
                <a:ea typeface="BM JUA OTF" panose="02020603020101020101" pitchFamily="18" charset="-127"/>
              </a:rPr>
              <a:t>버튼 클릭하여</a:t>
            </a:r>
            <a:r>
              <a:rPr kumimoji="1" lang="en-US" altLang="ko-KR" dirty="0">
                <a:latin typeface="BM JUA OTF" panose="02020603020101020101" pitchFamily="18" charset="-127"/>
                <a:ea typeface="BM JUA OTF" panose="02020603020101020101" pitchFamily="18" charset="-127"/>
              </a:rPr>
              <a:t>,</a:t>
            </a:r>
            <a:r>
              <a:rPr kumimoji="1" lang="ko-KR" altLang="en-US" dirty="0">
                <a:latin typeface="BM JUA OTF" panose="02020603020101020101" pitchFamily="18" charset="-127"/>
                <a:ea typeface="BM JUA OTF" panose="02020603020101020101" pitchFamily="18" charset="-127"/>
              </a:rPr>
              <a:t> 최신 뉴스 갱신</a:t>
            </a:r>
            <a:endParaRPr kumimoji="1" lang="ko-Kore-KR" altLang="en-US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902028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9106CD-C889-C344-964C-62E6C6AB2D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>
                <a:latin typeface="BM JUA OTF" panose="02020603020101020101" pitchFamily="18" charset="-127"/>
                <a:ea typeface="BM JUA OTF" panose="02020603020101020101" pitchFamily="18" charset="-127"/>
              </a:rPr>
              <a:t>프로젝트 기능</a:t>
            </a:r>
            <a:endParaRPr kumimoji="1" lang="ko-Kore-KR" altLang="en-US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pic>
        <p:nvPicPr>
          <p:cNvPr id="5" name="내용 개체 틀 4" descr="텍스트이(가) 표시된 사진&#10;&#10;자동 생성된 설명">
            <a:extLst>
              <a:ext uri="{FF2B5EF4-FFF2-40B4-BE49-F238E27FC236}">
                <a16:creationId xmlns:a16="http://schemas.microsoft.com/office/drawing/2014/main" id="{E900D2D2-D7D0-D942-9DBE-F30637268F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2149070"/>
            <a:ext cx="5626454" cy="3761873"/>
          </a:xfr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0D38191A-D9B3-9446-8B75-5E9C2F0091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6454" y="2149070"/>
            <a:ext cx="6540487" cy="2606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658D2E9-EFA1-434F-8D86-88AE1BC7429B}"/>
              </a:ext>
            </a:extLst>
          </p:cNvPr>
          <p:cNvSpPr txBox="1"/>
          <p:nvPr/>
        </p:nvSpPr>
        <p:spPr>
          <a:xfrm>
            <a:off x="838200" y="1558701"/>
            <a:ext cx="1008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latin typeface="BM JUA OTF" panose="02020603020101020101" pitchFamily="18" charset="-127"/>
                <a:ea typeface="BM JUA OTF" panose="02020603020101020101" pitchFamily="18" charset="-127"/>
              </a:rPr>
              <a:t>API</a:t>
            </a:r>
            <a:r>
              <a:rPr kumimoji="1" lang="ko-KR" altLang="en-US" dirty="0">
                <a:latin typeface="BM JUA OTF" panose="02020603020101020101" pitchFamily="18" charset="-127"/>
                <a:ea typeface="BM JUA OTF" panose="02020603020101020101" pitchFamily="18" charset="-127"/>
              </a:rPr>
              <a:t> </a:t>
            </a:r>
            <a:r>
              <a:rPr kumimoji="1" lang="ko-Kore-KR" altLang="en-US" dirty="0">
                <a:latin typeface="BM JUA OTF" panose="02020603020101020101" pitchFamily="18" charset="-127"/>
                <a:ea typeface="BM JUA OTF" panose="02020603020101020101" pitchFamily="18" charset="-127"/>
              </a:rPr>
              <a:t>구현</a:t>
            </a:r>
          </a:p>
        </p:txBody>
      </p:sp>
    </p:spTree>
    <p:extLst>
      <p:ext uri="{BB962C8B-B14F-4D97-AF65-F5344CB8AC3E}">
        <p14:creationId xmlns:p14="http://schemas.microsoft.com/office/powerpoint/2010/main" val="40384945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</TotalTime>
  <Words>184</Words>
  <Application>Microsoft Macintosh PowerPoint</Application>
  <PresentationFormat>와이드스크린</PresentationFormat>
  <Paragraphs>41</Paragraphs>
  <Slides>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4" baseType="lpstr">
      <vt:lpstr>Calibri</vt:lpstr>
      <vt:lpstr>Arial</vt:lpstr>
      <vt:lpstr>Calibri Light</vt:lpstr>
      <vt:lpstr>BM JUA OTF</vt:lpstr>
      <vt:lpstr>Office 테마</vt:lpstr>
      <vt:lpstr>Django를 활용한  Web Application</vt:lpstr>
      <vt:lpstr>프로젝트 개요</vt:lpstr>
      <vt:lpstr>요구사항</vt:lpstr>
      <vt:lpstr>요구사항</vt:lpstr>
      <vt:lpstr>프로젝트 구성도</vt:lpstr>
      <vt:lpstr>프로젝트 구성도</vt:lpstr>
      <vt:lpstr>프로젝트 기능</vt:lpstr>
      <vt:lpstr>프로젝트 기능</vt:lpstr>
      <vt:lpstr>프로젝트 기능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Django를 활용한  Web Application</dc:title>
  <dc:creator>임성재</dc:creator>
  <cp:lastModifiedBy>임성재</cp:lastModifiedBy>
  <cp:revision>6</cp:revision>
  <dcterms:created xsi:type="dcterms:W3CDTF">2021-01-29T09:41:15Z</dcterms:created>
  <dcterms:modified xsi:type="dcterms:W3CDTF">2021-01-29T11:47:30Z</dcterms:modified>
</cp:coreProperties>
</file>